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4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54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6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1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44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4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09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36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4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8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79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10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l="-2000" t="-110000" r="-2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7E20C-D8F6-4202-8B4F-064452A105C4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C2FC9-1135-46F7-BE25-AF0C74FD6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23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5204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740002"/>
            <a:ext cx="120982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Летняя школа ОИЯИ, проходящая в рамках дней Объединенного института ядерных исследований в Казахстане, приуроченных</a:t>
            </a:r>
            <a:b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</a:br>
            <a: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к 20-летию </a:t>
            </a:r>
            <a:r>
              <a:rPr lang="ru-RU" sz="2800" b="1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Астанинского</a:t>
            </a:r>
            <a: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 филиала Института ядерной физики</a:t>
            </a:r>
            <a:endParaRPr lang="ru-RU" sz="2800" dirty="0">
              <a:solidFill>
                <a:srgbClr val="44496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682" y="5818594"/>
            <a:ext cx="119566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1 – 3 июня 2026</a:t>
            </a:r>
          </a:p>
          <a:p>
            <a:pPr algn="ctr"/>
            <a:r>
              <a:rPr lang="ru-RU" sz="28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Астана</a:t>
            </a:r>
            <a:endParaRPr lang="ru-RU" sz="2800" dirty="0">
              <a:solidFill>
                <a:srgbClr val="44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5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7045" y="281250"/>
            <a:ext cx="10633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теоретической физики им. Н. Н. Боголюбова</a:t>
            </a:r>
            <a:endParaRPr lang="ru-RU" sz="2800" b="1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97313" y="4641334"/>
            <a:ext cx="3601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Исадыков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Айдос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Нурланович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63" y="1337834"/>
            <a:ext cx="486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6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5204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893" y="4705202"/>
            <a:ext cx="120982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ВРУЧЕНИЕ СЕРТИФИКАТОВ И СУВЕНИРОВ</a:t>
            </a:r>
            <a:endParaRPr lang="ru-RU" sz="4000" dirty="0">
              <a:solidFill>
                <a:srgbClr val="444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262950"/>
            <a:ext cx="12236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Надеемся на плодотворное сотрудничество!</a:t>
            </a:r>
            <a:endParaRPr lang="ru-RU" sz="2800" b="1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56" y="135200"/>
            <a:ext cx="9191625" cy="612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841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459" y="1415839"/>
            <a:ext cx="116815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b="1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Astana IT University</a:t>
            </a:r>
            <a:r>
              <a:rPr lang="ru-RU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 </a:t>
            </a:r>
            <a:endParaRPr lang="en-US" sz="2600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L.N. </a:t>
            </a:r>
            <a:r>
              <a:rPr lang="en-US" sz="2600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Gumilyov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 Eurasian National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Nazarbayev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S. </a:t>
            </a:r>
            <a:r>
              <a:rPr lang="en-US" sz="2600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Seifullin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 Kazakh </a:t>
            </a:r>
            <a:r>
              <a:rPr lang="en-US" sz="2600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Agrotechnical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 Research University</a:t>
            </a:r>
            <a:b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</a:b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Canadian International School Astana</a:t>
            </a:r>
            <a:endParaRPr lang="ru-RU" sz="2600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Comfortable School No. 103</a:t>
            </a:r>
            <a:endParaRPr lang="ru-RU" sz="2600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Farabi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en-US" sz="2600" dirty="0">
                <a:solidFill>
                  <a:srgbClr val="444967"/>
                </a:solidFill>
                <a:latin typeface="Liberation Sans" panose="020B0604020202020204" pitchFamily="34" charset="0"/>
              </a:rPr>
              <a:t>I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nternational </a:t>
            </a:r>
            <a:r>
              <a:rPr lang="en-US" sz="2600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S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Gymnasium No. 67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Nazarbayev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 Intellectual School of Science and Mathematics in Pavlodar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Republican Physics and Mathematics School Astana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Zhezkazgan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en-US" sz="2600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Bilim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-Innovation Lyceum</a:t>
            </a:r>
            <a:endParaRPr lang="ru-RU" sz="2600" dirty="0" smtClean="0">
              <a:solidFill>
                <a:srgbClr val="44496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5745" y="560650"/>
            <a:ext cx="107610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~ </a:t>
            </a:r>
            <a:r>
              <a:rPr lang="en-US" sz="44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80</a:t>
            </a:r>
            <a:r>
              <a:rPr lang="en-US" sz="36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участников из</a:t>
            </a:r>
            <a:r>
              <a:rPr lang="en-US" sz="36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4</a:t>
            </a:r>
            <a:r>
              <a:rPr lang="ru-RU" sz="36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 университетов и </a:t>
            </a:r>
            <a:r>
              <a:rPr lang="ru-RU" sz="4400" b="1" dirty="0">
                <a:solidFill>
                  <a:srgbClr val="444967"/>
                </a:solidFill>
                <a:latin typeface="Liberation Sans" panose="020B0604020202020204" pitchFamily="34" charset="0"/>
              </a:rPr>
              <a:t>7</a:t>
            </a:r>
            <a:r>
              <a:rPr lang="ru-RU" sz="3600" b="1" dirty="0">
                <a:solidFill>
                  <a:srgbClr val="444967"/>
                </a:solidFill>
                <a:latin typeface="Liberation Sans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школ</a:t>
            </a:r>
            <a:endParaRPr lang="ru-RU" sz="3600" b="1" dirty="0">
              <a:solidFill>
                <a:srgbClr val="444967"/>
              </a:solidFill>
              <a:latin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9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459" y="1415839"/>
            <a:ext cx="116815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b="1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радиационной биологии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ядерных реакций им. Г. Н. Флерова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нейтронной физики им. И. М. Франка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физики высоких энергий им. В. И. Векслера</a:t>
            </a:r>
            <a:br>
              <a:rPr lang="ru-RU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</a:br>
            <a:r>
              <a:rPr lang="ru-RU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и А. М. </a:t>
            </a:r>
            <a:r>
              <a:rPr lang="ru-RU" sz="2600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Балдина</a:t>
            </a:r>
            <a: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/>
            </a:r>
            <a:br>
              <a:rPr lang="en-US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</a:br>
            <a:r>
              <a:rPr lang="ru-RU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ядерных проблем им. В. П. </a:t>
            </a:r>
            <a:r>
              <a:rPr lang="ru-RU" sz="2600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Джелепова</a:t>
            </a:r>
            <a:endParaRPr lang="ru-RU" sz="2600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информационных технологий им. М. Г. Мещерякова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теоретической физики им. Н. Н. Боголюбова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3345" y="363800"/>
            <a:ext cx="876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20</a:t>
            </a:r>
            <a:r>
              <a:rPr lang="ru-RU" sz="36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 лекторов из </a:t>
            </a:r>
            <a:r>
              <a:rPr lang="ru-RU" sz="44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7</a:t>
            </a:r>
            <a:r>
              <a:rPr lang="ru-RU" sz="3600" b="1" dirty="0" smtClean="0">
                <a:solidFill>
                  <a:srgbClr val="444967"/>
                </a:solidFill>
                <a:latin typeface="Liberation Sans" panose="020B0604020202020204" pitchFamily="34" charset="0"/>
              </a:rPr>
              <a:t> лабораторий ОИЯИ</a:t>
            </a:r>
            <a:endParaRPr lang="ru-RU" sz="3600" b="1" dirty="0">
              <a:solidFill>
                <a:srgbClr val="444967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434" y="5210734"/>
            <a:ext cx="2232774" cy="1488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79" r="49720" b="55029"/>
          <a:stretch/>
        </p:blipFill>
        <p:spPr>
          <a:xfrm>
            <a:off x="9961229" y="2195698"/>
            <a:ext cx="1980297" cy="11878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46416" r="59753"/>
          <a:stretch/>
        </p:blipFill>
        <p:spPr>
          <a:xfrm>
            <a:off x="5727062" y="5157920"/>
            <a:ext cx="1775655" cy="15857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5418016"/>
            <a:ext cx="1673632" cy="10514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2" y="5603220"/>
            <a:ext cx="2094968" cy="8380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217" y="572184"/>
            <a:ext cx="1687309" cy="16873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66" y="5157920"/>
            <a:ext cx="1784784" cy="128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05495" y="344750"/>
            <a:ext cx="8001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радиационной биологии</a:t>
            </a:r>
            <a:endParaRPr lang="ru-RU" sz="3200" b="1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50" y="1758951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68747" y="4810401"/>
            <a:ext cx="3310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Нуркасова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Ару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Ержанкызы</a:t>
            </a:r>
            <a:endParaRPr lang="ru-RU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1758951"/>
            <a:ext cx="4320001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173569" y="4810401"/>
            <a:ext cx="3587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Бугай Александр Николаевич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3516" y="211400"/>
            <a:ext cx="8969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ядерных реакций им. Г. Н. Флерова</a:t>
            </a:r>
            <a:endParaRPr lang="ru-RU" sz="2800" b="1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9331" y="3477647"/>
            <a:ext cx="356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Рымжанов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Руслан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Аликович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2238" y="6401316"/>
            <a:ext cx="3013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Исатов Аскар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Танатович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52374" y="3477647"/>
            <a:ext cx="3006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Исатаев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Талгат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Ганиулы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4123" y="6419821"/>
            <a:ext cx="4284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Сайлаубеков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Бекзат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Сайлаубекулы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911489"/>
            <a:ext cx="378000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38" y="891821"/>
            <a:ext cx="378000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SC038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4" y="3911489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SC038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4" y="893138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5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4350" y="179650"/>
            <a:ext cx="9273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нейтронной физики им. И. М. Франка</a:t>
            </a:r>
            <a:endParaRPr lang="ru-RU" sz="2800" b="1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4201" y="3625334"/>
            <a:ext cx="2940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Мухаметулы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Багдаулет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16291" y="6321891"/>
            <a:ext cx="3434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Зиньковская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Инга Ивановна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05770" y="3625334"/>
            <a:ext cx="343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Кичанов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Сергей Евгеньевич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8" t="24025"/>
          <a:stretch/>
        </p:blipFill>
        <p:spPr>
          <a:xfrm>
            <a:off x="4138866" y="3801891"/>
            <a:ext cx="3647448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50" y="1105334"/>
            <a:ext cx="378000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5" y="992380"/>
            <a:ext cx="378000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9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1396" y="112348"/>
            <a:ext cx="120406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физики высоких энергий им. В. И. Векслера и А. М. </a:t>
            </a:r>
            <a:r>
              <a:rPr lang="ru-RU" sz="2500" b="1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Балдина</a:t>
            </a:r>
            <a:endParaRPr lang="ru-RU" sz="2500" b="1" dirty="0">
              <a:solidFill>
                <a:srgbClr val="444967"/>
              </a:solidFill>
              <a:latin typeface="Liberation Sans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419" y="3374868"/>
            <a:ext cx="4377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Пешехонов Дмитрий Владимирович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94274" y="6323293"/>
            <a:ext cx="2559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Еник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Темур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Львович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630553" y="3368532"/>
            <a:ext cx="387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Айтбаев Алишер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Жанболатулы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50495" y="6323293"/>
            <a:ext cx="383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Мыктыбеков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Демежан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Есенулы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7" y="3837791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72" y="877892"/>
            <a:ext cx="377999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50" y="877892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50" y="3837791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19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0145" y="217750"/>
            <a:ext cx="9564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ядерных проблем им. В. П. </a:t>
            </a:r>
            <a:r>
              <a:rPr lang="ru-RU" sz="2800" b="1" i="0" dirty="0" err="1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Джелепова</a:t>
            </a:r>
            <a:endParaRPr lang="ru-RU" sz="2800" b="1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8391" y="3866634"/>
            <a:ext cx="3583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Баймуханова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Аягоз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Елтаевна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80892" y="3866634"/>
            <a:ext cx="402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Колупаева Людмила Дмитриевна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89334" y="6400282"/>
            <a:ext cx="3885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Хусаинов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Темирлан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Кайратович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123950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50" y="3866634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892" y="1123950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3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599" y="192350"/>
            <a:ext cx="11906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dirty="0" smtClean="0">
                <a:solidFill>
                  <a:srgbClr val="444967"/>
                </a:solidFill>
                <a:effectLst/>
                <a:latin typeface="Liberation Sans" panose="020B0604020202020204" pitchFamily="34" charset="0"/>
              </a:rPr>
              <a:t>Лаборатория информационных технологий им. М. Г. Мещерякова</a:t>
            </a:r>
            <a:endParaRPr lang="ru-RU" sz="2800" b="1" i="0" dirty="0" smtClean="0">
              <a:solidFill>
                <a:srgbClr val="444967"/>
              </a:solidFill>
              <a:effectLst/>
              <a:latin typeface="Liberation Sans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399" y="3815318"/>
            <a:ext cx="3847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Войтишин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Николай Николаевич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03917" y="6235184"/>
            <a:ext cx="3583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Мажитова Елена Михайловна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08390" y="3815318"/>
            <a:ext cx="3452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Сатышев</a:t>
            </a:r>
            <a:r>
              <a:rPr lang="ru-RU" b="1" i="0" dirty="0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 Ильяс </a:t>
            </a:r>
            <a:r>
              <a:rPr lang="ru-RU" b="1" i="0" dirty="0" err="1" smtClean="0">
                <a:solidFill>
                  <a:srgbClr val="222222"/>
                </a:solidFill>
                <a:effectLst/>
                <a:latin typeface="Liberation Sans" panose="020B0604020202020204" pitchFamily="34" charset="0"/>
              </a:rPr>
              <a:t>Сатышевич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36251" r="47531" b="50648"/>
          <a:stretch/>
        </p:blipFill>
        <p:spPr>
          <a:xfrm>
            <a:off x="215399" y="1132702"/>
            <a:ext cx="3829312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51" y="3652702"/>
            <a:ext cx="377999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150" y="1295318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629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227</Words>
  <Application>Microsoft Office PowerPoint</Application>
  <PresentationFormat>Широкоэкранный</PresentationFormat>
  <Paragraphs>52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Liberation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Мажитова</dc:creator>
  <cp:lastModifiedBy>Елена Мажитова</cp:lastModifiedBy>
  <cp:revision>13</cp:revision>
  <dcterms:created xsi:type="dcterms:W3CDTF">2026-06-03T08:50:34Z</dcterms:created>
  <dcterms:modified xsi:type="dcterms:W3CDTF">2026-06-03T10:48:34Z</dcterms:modified>
</cp:coreProperties>
</file>